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37" d="100"/>
          <a:sy n="137" d="100"/>
        </p:scale>
        <p:origin x="1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EBC94-2F00-B746-B5C7-EB38DC59706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B58C5-269E-3844-A84D-E4FE1A5ED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0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2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6614B-A901-0F4F-AFB2-08BF0E9EF63D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D2CE9-4FBD-874B-ADB2-FA425DA8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9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52" y="264694"/>
            <a:ext cx="4744332" cy="1478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85" y="264694"/>
            <a:ext cx="4832426" cy="1748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2" y="2616057"/>
            <a:ext cx="4957011" cy="1679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961" y="2616056"/>
            <a:ext cx="5345270" cy="1450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52" y="4669515"/>
            <a:ext cx="5419599" cy="1310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961" y="4295274"/>
            <a:ext cx="4038791" cy="24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" y="313979"/>
            <a:ext cx="4455416" cy="2176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05" y="313979"/>
            <a:ext cx="4835286" cy="282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3550710"/>
            <a:ext cx="5358063" cy="2543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789" y="3526646"/>
            <a:ext cx="4283242" cy="1454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20" y="5109428"/>
            <a:ext cx="3801979" cy="14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5" y="141467"/>
            <a:ext cx="5033211" cy="2436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47" y="366197"/>
            <a:ext cx="5029938" cy="1986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" y="3149382"/>
            <a:ext cx="4900863" cy="1665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169" y="3052602"/>
            <a:ext cx="4918576" cy="1509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431" y="4758632"/>
            <a:ext cx="5670148" cy="2095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03" y="5386580"/>
            <a:ext cx="2806022" cy="95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2018-04-19T02:52:05Z</dcterms:created>
  <dcterms:modified xsi:type="dcterms:W3CDTF">2018-04-19T04:45:35Z</dcterms:modified>
</cp:coreProperties>
</file>